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158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Welcome!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inside shooting area with heels against rear fault line,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on, pointed down range.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6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C7FC96A-BFA9-4751-82C1-376ECEC7BF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89514"/>
            <a:ext cx="7025777" cy="45036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92950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Welcome!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Welcome is a 14 round, 70 point, Comstock Medium Course. There </a:t>
            </a:r>
            <a:r>
              <a:rPr lang="en-US"/>
              <a:t>are six </a:t>
            </a:r>
            <a:r>
              <a:rPr lang="en-US" dirty="0"/>
              <a:t>USPSA targets, one Colt Popper, and one mini-popper. The best two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standing inside the shooting area with heels touching the rear fault line.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inside the shooting area with heels touching the rear fault line. Loaded carbine is held with both hands, buttstock on belt, safety on, pointed downrange.</a:t>
            </a:r>
          </a:p>
          <a:p>
            <a:endParaRPr lang="en-US" dirty="0"/>
          </a:p>
          <a:p>
            <a:r>
              <a:rPr lang="en-US" dirty="0"/>
              <a:t>Upon start signal, engage targets as they become available from within the fault lines.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205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2019-11-13T18:51:00Z</dcterms:modified>
  <cp:category>Shooting</cp:category>
</cp:coreProperties>
</file>

<file path=docProps/thumbnail.jpeg>
</file>